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77" r:id="rId2"/>
    <p:sldId id="259" r:id="rId3"/>
    <p:sldId id="282" r:id="rId4"/>
    <p:sldId id="257" r:id="rId5"/>
    <p:sldId id="262" r:id="rId6"/>
    <p:sldId id="275" r:id="rId7"/>
    <p:sldId id="263" r:id="rId8"/>
    <p:sldId id="279" r:id="rId9"/>
    <p:sldId id="284" r:id="rId10"/>
    <p:sldId id="264" r:id="rId11"/>
    <p:sldId id="283" r:id="rId12"/>
    <p:sldId id="280" r:id="rId13"/>
    <p:sldId id="285" r:id="rId14"/>
    <p:sldId id="260" r:id="rId15"/>
    <p:sldId id="274" r:id="rId16"/>
    <p:sldId id="281" r:id="rId17"/>
  </p:sldIdLst>
  <p:sldSz cx="12192000" cy="6858000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26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26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80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026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51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5421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60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92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3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7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87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82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6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68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20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Еж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33550"/>
            <a:ext cx="6096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E4D9939-BDBD-48B0-814C-CABBF68FDAB8}"/>
              </a:ext>
            </a:extLst>
          </p:cNvPr>
          <p:cNvSpPr/>
          <p:nvPr/>
        </p:nvSpPr>
        <p:spPr>
          <a:xfrm>
            <a:off x="1245704" y="477079"/>
            <a:ext cx="10336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7200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здоровый образ жизни </a:t>
            </a:r>
            <a:r>
              <a:rPr lang="ru-RU" sz="72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– постоянное соблюдение правил сохранения и укрепления здоровья.</a:t>
            </a:r>
            <a:endParaRPr lang="ru-RU" sz="7200" kern="1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154" y="1051426"/>
            <a:ext cx="10433537" cy="521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Хорошее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здоровье, зависит от правильного питания.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К основным составляющим ЗОЖ относиться пассивный образ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жизни.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П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равильный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режим дня – залог вашего здоровья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Чистить зубы надо раз в день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Алкоголь можно употреблять, но не часто </a:t>
            </a: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Необходимо сочетать труд и отдых </a:t>
            </a: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Занимайся спортом. Движение – это жизнь. </a:t>
            </a: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Соблюдая правила гигиены- сохранишь здоровье.</a:t>
            </a:r>
          </a:p>
          <a:p>
            <a:pPr>
              <a:lnSpc>
                <a:spcPct val="150000"/>
              </a:lnSpc>
              <a:spcAft>
                <a:spcPts val="18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  Вредные привычки вредят вашему здоровью.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4212" y="445478"/>
            <a:ext cx="8534400" cy="832337"/>
          </a:xfrm>
        </p:spPr>
        <p:txBody>
          <a:bodyPr/>
          <a:lstStyle/>
          <a:p>
            <a:r>
              <a:rPr lang="ru-RU" dirty="0" smtClean="0"/>
              <a:t>Выбери основные элементы ЗОЖ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0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лыбающееся лицо 1"/>
          <p:cNvSpPr/>
          <p:nvPr/>
        </p:nvSpPr>
        <p:spPr>
          <a:xfrm>
            <a:off x="4398858" y="2308784"/>
            <a:ext cx="2555631" cy="25204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Здоровый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о</a:t>
            </a:r>
            <a:r>
              <a:rPr lang="ru-RU" sz="2400" b="1" dirty="0" smtClean="0">
                <a:solidFill>
                  <a:srgbClr val="0070C0"/>
                </a:solidFill>
              </a:rPr>
              <a:t>браз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жизни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" name="Капля 7"/>
          <p:cNvSpPr/>
          <p:nvPr/>
        </p:nvSpPr>
        <p:spPr>
          <a:xfrm rot="11049184">
            <a:off x="6895005" y="1315456"/>
            <a:ext cx="2307252" cy="1753036"/>
          </a:xfrm>
          <a:prstGeom prst="teardrop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Капля 8"/>
          <p:cNvSpPr/>
          <p:nvPr/>
        </p:nvSpPr>
        <p:spPr>
          <a:xfrm rot="7976483">
            <a:off x="4708415" y="26382"/>
            <a:ext cx="2098615" cy="1901246"/>
          </a:xfrm>
          <a:prstGeom prst="teardrop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Капля 9"/>
          <p:cNvSpPr/>
          <p:nvPr/>
        </p:nvSpPr>
        <p:spPr>
          <a:xfrm rot="2419998">
            <a:off x="1759450" y="2078779"/>
            <a:ext cx="2392730" cy="2141919"/>
          </a:xfrm>
          <a:prstGeom prst="teardrop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апля 10"/>
          <p:cNvSpPr/>
          <p:nvPr/>
        </p:nvSpPr>
        <p:spPr>
          <a:xfrm rot="19854837">
            <a:off x="3770589" y="5041072"/>
            <a:ext cx="2153212" cy="1875394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апля 11"/>
          <p:cNvSpPr/>
          <p:nvPr/>
        </p:nvSpPr>
        <p:spPr>
          <a:xfrm rot="16200000">
            <a:off x="7059562" y="3671593"/>
            <a:ext cx="2082170" cy="2532181"/>
          </a:xfrm>
          <a:prstGeom prst="teardro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970585" y="720970"/>
            <a:ext cx="153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Соблюдай чистоту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6371" y="1863969"/>
            <a:ext cx="178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Правильно</a:t>
            </a:r>
          </a:p>
          <a:p>
            <a:r>
              <a:rPr lang="ru-RU" dirty="0" smtClean="0"/>
              <a:t>    питайся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192202" y="4478215"/>
            <a:ext cx="1893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Соблюдай режим дня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74124" y="561535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Занимайся спортом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86609" y="2801815"/>
            <a:ext cx="2257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Не заводи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вредных привычек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229973" cy="1507067"/>
          </a:xfrm>
        </p:spPr>
        <p:txBody>
          <a:bodyPr>
            <a:normAutofit/>
          </a:bodyPr>
          <a:lstStyle/>
          <a:p>
            <a:r>
              <a:rPr lang="ru-RU" sz="5400" smtClean="0"/>
              <a:t>              ЗАКАЛИВАНИЕ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41" y="872594"/>
            <a:ext cx="8162311" cy="3614738"/>
          </a:xfrm>
        </p:spPr>
      </p:pic>
    </p:spTree>
    <p:extLst>
      <p:ext uri="{BB962C8B-B14F-4D97-AF65-F5344CB8AC3E}">
        <p14:creationId xmlns:p14="http://schemas.microsoft.com/office/powerpoint/2010/main" val="15297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751/0008cd68-f61919b9/hello_html_728bb29f.jpg">
            <a:extLst>
              <a:ext uri="{FF2B5EF4-FFF2-40B4-BE49-F238E27FC236}">
                <a16:creationId xmlns:a16="http://schemas.microsoft.com/office/drawing/2014/main" xmlns="" id="{EAAA2F95-24B2-4478-90AC-0DD81BAC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57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884F0E1-888D-4F76-91B8-3B74087972CF}"/>
              </a:ext>
            </a:extLst>
          </p:cNvPr>
          <p:cNvSpPr/>
          <p:nvPr/>
        </p:nvSpPr>
        <p:spPr>
          <a:xfrm>
            <a:off x="1033670" y="437322"/>
            <a:ext cx="1065474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Домашнее задание</a:t>
            </a:r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П.18 прочитать</a:t>
            </a:r>
          </a:p>
          <a:p>
            <a:pPr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Написать в тетради «Мой режим дня»</a:t>
            </a:r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3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8B3352B-DA9D-4659-A398-B27892F25A27}"/>
              </a:ext>
            </a:extLst>
          </p:cNvPr>
          <p:cNvSpPr/>
          <p:nvPr/>
        </p:nvSpPr>
        <p:spPr>
          <a:xfrm>
            <a:off x="1285461" y="1311966"/>
            <a:ext cx="105503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Биология и здоровье</a:t>
            </a:r>
          </a:p>
        </p:txBody>
      </p:sp>
    </p:spTree>
    <p:extLst>
      <p:ext uri="{BB962C8B-B14F-4D97-AF65-F5344CB8AC3E}">
        <p14:creationId xmlns:p14="http://schemas.microsoft.com/office/powerpoint/2010/main" val="26810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3"/>
            <a:ext cx="370865" cy="11514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1230" y="786007"/>
            <a:ext cx="90033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Береги платье </a:t>
            </a:r>
            <a:r>
              <a:rPr lang="ru-RU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снову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здоровье …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молоду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Чистота половина …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здоровья.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Было бы здоровье, а счастье …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найдется.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Здоровье есть …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богатство.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Двигайся больше – проживешь …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дольше.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Здоровье сгубишь – новое не …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купишь.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Смолоду закалиться – на век ... </a:t>
            </a:r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сгодишься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В здоровом теле …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дух.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A03733B-82C0-4083-8807-C1565DEFA5B1}"/>
              </a:ext>
            </a:extLst>
          </p:cNvPr>
          <p:cNvSpPr/>
          <p:nvPr/>
        </p:nvSpPr>
        <p:spPr>
          <a:xfrm>
            <a:off x="2160104" y="463826"/>
            <a:ext cx="89849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 понятия «здоровье»; установление  взаимосвязи между понятиями «биология» и «здоровье»;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здоровом образе жизни </a:t>
            </a:r>
            <a:endParaRPr lang="ru-RU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0BD7885-21D6-4239-9062-1F1FE54991DE}"/>
              </a:ext>
            </a:extLst>
          </p:cNvPr>
          <p:cNvSpPr/>
          <p:nvPr/>
        </p:nvSpPr>
        <p:spPr>
          <a:xfrm>
            <a:off x="1391476" y="848139"/>
            <a:ext cx="10919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«Береги </a:t>
            </a:r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 </a:t>
            </a:r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молоду</a:t>
            </a:r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!»</a:t>
            </a:r>
            <a:endParaRPr lang="en-US" sz="4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60585" y="2250831"/>
            <a:ext cx="105859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latin typeface="Times New Roman" pitchFamily="18" charset="0"/>
                <a:cs typeface="Times New Roman" pitchFamily="18" charset="0"/>
              </a:rPr>
              <a:t>75% болезней человек приобретает до 16 лет! Рождается здоровым, а потом появляются болезни.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0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31631" y="910078"/>
            <a:ext cx="107383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здоровье?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чего зависит здоровье?</a:t>
            </a:r>
            <a:endParaRPr kumimoji="0" 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факторы ухудшают здоровье?</a:t>
            </a:r>
            <a:endParaRPr kumimoji="0" 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факторы способствуют укреплению здоровья?</a:t>
            </a:r>
            <a:endParaRPr kumimoji="0" 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6D6A546-860E-409D-B003-7BB0D07E6C54}"/>
              </a:ext>
            </a:extLst>
          </p:cNvPr>
          <p:cNvSpPr/>
          <p:nvPr/>
        </p:nvSpPr>
        <p:spPr>
          <a:xfrm>
            <a:off x="1298713" y="861392"/>
            <a:ext cx="99126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состояние любого живого организма, при котором он в целом и все его органы способны полностью выполнять свои функции; отсутствие недуга.»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762000"/>
            <a:ext cx="8534401" cy="644769"/>
          </a:xfrm>
        </p:spPr>
        <p:txBody>
          <a:bodyPr/>
          <a:lstStyle/>
          <a:p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1500554"/>
            <a:ext cx="8534400" cy="4493846"/>
          </a:xfrm>
        </p:spPr>
        <p:txBody>
          <a:bodyPr/>
          <a:lstStyle/>
          <a:p>
            <a:r>
              <a:rPr lang="ru-RU" dirty="0" smtClean="0"/>
              <a:t>                                             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4" y="316523"/>
            <a:ext cx="9144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753" y="161279"/>
            <a:ext cx="8721969" cy="6563065"/>
          </a:xfrm>
          <a:prstGeom prst="rect">
            <a:avLst/>
          </a:prstGeom>
        </p:spPr>
      </p:pic>
      <p:pic>
        <p:nvPicPr>
          <p:cNvPr id="3" name="зарядка _zaryadku_(vmuzice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9846" y="5468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653</TotalTime>
  <Words>240</Words>
  <Application>Microsoft Office PowerPoint</Application>
  <PresentationFormat>Широкоэкранный</PresentationFormat>
  <Paragraphs>41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Calibri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</vt:lpstr>
      <vt:lpstr>Презентация PowerPoint</vt:lpstr>
      <vt:lpstr>Презентация PowerPoint</vt:lpstr>
      <vt:lpstr>Выбери основные элементы ЗОЖ</vt:lpstr>
      <vt:lpstr>Презентация PowerPoint</vt:lpstr>
      <vt:lpstr>              ЗАКАЛИВАНИЕ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Шайхслан Мулдашев</dc:creator>
  <cp:lastModifiedBy>Наталья</cp:lastModifiedBy>
  <cp:revision>46</cp:revision>
  <cp:lastPrinted>2021-01-21T15:29:28Z</cp:lastPrinted>
  <dcterms:created xsi:type="dcterms:W3CDTF">2018-02-04T12:34:46Z</dcterms:created>
  <dcterms:modified xsi:type="dcterms:W3CDTF">2021-01-21T16:55:29Z</dcterms:modified>
</cp:coreProperties>
</file>