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70" d="100"/>
          <a:sy n="70" d="100"/>
        </p:scale>
        <p:origin x="1344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ФЕДЕРАЛЬНЫЕ СОЦИАЛЬНЫЕ </a:t>
            </a:r>
            <a:endParaRPr lang="ru-RU" sz="16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6542" y="3978518"/>
            <a:ext cx="2959543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статус ветерана боевых действий и соответствующие льготы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68656" y="902008"/>
            <a:ext cx="3330457" cy="3810934"/>
            <a:chOff x="347746" y="2963999"/>
            <a:chExt cx="3330457" cy="381093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47746" y="6525578"/>
              <a:ext cx="2935876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72029" y="296399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83727" y="1979373"/>
            <a:ext cx="3317756" cy="4292974"/>
            <a:chOff x="375270" y="2793351"/>
            <a:chExt cx="3317756" cy="4292974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75270" y="6664616"/>
              <a:ext cx="2935876" cy="421709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66543" y="2793351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318" y="908414"/>
            <a:ext cx="3334209" cy="762123"/>
            <a:chOff x="11451" y="908414"/>
            <a:chExt cx="3334209" cy="76212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409784" y="908414"/>
              <a:ext cx="2935876" cy="76212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451" y="92477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11979" y="1676137"/>
            <a:ext cx="3296425" cy="443393"/>
            <a:chOff x="256" y="1231330"/>
            <a:chExt cx="3296425" cy="443393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360805" y="1257310"/>
              <a:ext cx="2935876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" y="123133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17807" y="2138896"/>
            <a:ext cx="3449771" cy="597511"/>
            <a:chOff x="6084" y="1414075"/>
            <a:chExt cx="3449771" cy="657261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68152" y="1417866"/>
              <a:ext cx="3087703" cy="65347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4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84" y="14140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17807" y="2798343"/>
            <a:ext cx="3306445" cy="594064"/>
            <a:chOff x="27560" y="4191819"/>
            <a:chExt cx="3306445" cy="594064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98129" y="4191819"/>
              <a:ext cx="2935876" cy="59406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560" y="42477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43" name="Прямоугольник 142"/>
          <p:cNvSpPr/>
          <p:nvPr/>
        </p:nvSpPr>
        <p:spPr>
          <a:xfrm>
            <a:off x="379875" y="3471968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право на </a:t>
            </a:r>
            <a:r>
              <a:rPr lang="ru-RU" sz="14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льготную пенсию </a:t>
            </a: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после 20 лет службы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362502" y="4811622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бюджетные места для обучения детей в вузах</a:t>
            </a:r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7656" y="378537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9650206B-DF0E-4F13-A4FB-1C9667D0B32E}"/>
              </a:ext>
            </a:extLst>
          </p:cNvPr>
          <p:cNvSpPr/>
          <p:nvPr/>
        </p:nvSpPr>
        <p:spPr>
          <a:xfrm>
            <a:off x="372528" y="5333654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за будущими контрактниками бронируются рабочие места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cs typeface="Miriam Fixed" panose="020B0509050101010101" pitchFamily="49" charset="-79"/>
              </a:rPr>
              <a:t>РЕГИОНАЛЬНЫЕ СОЦИАЛЬНЫЕ </a:t>
            </a:r>
            <a:endParaRPr lang="ru-RU" sz="16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07" y="346371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8" y="395618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55" y="440787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55" y="4811169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64" y="533573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9" y="588570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76" name="Прямоугольник 75"/>
          <p:cNvSpPr/>
          <p:nvPr/>
        </p:nvSpPr>
        <p:spPr>
          <a:xfrm>
            <a:off x="3661804" y="864971"/>
            <a:ext cx="2935876" cy="10006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ежемесячная денежная компенсация 50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% на оплату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содержания 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жилого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помещения, взноса 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на капитальный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ремонт, газоснабжения</a:t>
            </a:r>
            <a:endParaRPr lang="ru-RU" sz="1500" spc="-40" dirty="0">
              <a:solidFill>
                <a:srgbClr val="003399"/>
              </a:solidFill>
              <a:cs typeface="Miriam Fixed" panose="020B0509050101010101" pitchFamily="49" charset="-79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653434" y="1944118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компенсацию расходов на оплату детских оздоровительных путевок в организациях на территории Орловской области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672725" y="2831068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преимущественное право зачисления в государственные образовательные организации Орловской области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646050" y="3741713"/>
            <a:ext cx="2935876" cy="10006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преимущественное право на прием в организациях социального обслуживания, а также предоставление социального обслуживания на дом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640374" y="4790664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внеочередное оказание плановой медицинской помощи в медицинских организациях на территории Орловской области</a:t>
            </a: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2784" y="2851002"/>
            <a:ext cx="426483" cy="3402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2784" y="482350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490</Words>
  <Application>Microsoft Office PowerPoint</Application>
  <PresentationFormat>Лист A4 (210x297 мм)</PresentationFormat>
  <Paragraphs>82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ученик</cp:lastModifiedBy>
  <cp:revision>215</cp:revision>
  <cp:lastPrinted>2023-04-10T14:09:03Z</cp:lastPrinted>
  <dcterms:created xsi:type="dcterms:W3CDTF">2019-12-05T06:41:56Z</dcterms:created>
  <dcterms:modified xsi:type="dcterms:W3CDTF">2023-06-12T20:49:55Z</dcterms:modified>
</cp:coreProperties>
</file>